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93af11a47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93af11a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93af11a47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93af11a4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3af11a47_0_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3af11a4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93af11a47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93af11a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93af11a47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93af11a4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93af11a47_0_3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93af11a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93af11a47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93af11a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93af11a47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93af11a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93af11a47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93af11a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3af11a47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3af11a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93af11a47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93af11a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3af11a47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93af11a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3af11a47_0_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3af11a4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93af11a47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93af11a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3af11a47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3af11a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93af11a47_0_3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93af11a4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93af11a47_0_3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93af11a4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93af11a47_0_3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93af11a4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93af11a47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93af11a4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93af11a47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93af11a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3af11a47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3af11a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93af11a47_0_2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93af11a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3af11a47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3af11a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93af11a47_0_1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93af11a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3af11a47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3af11a4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93af11a47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93af11a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93af11a47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93af11a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3af11a47_0_1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3af11a4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93af11a47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93af11a4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93af11a47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93af11a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3af11a47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3af11a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3af11a47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3af11a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93af11a47_0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93af11a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5.jp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hyperlink" Target="https://codepen.io/pen/" TargetMode="External"/><Relationship Id="rId5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" y="2420513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5082750" y="147350"/>
            <a:ext cx="1870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Consolas"/>
                <a:ea typeface="Consolas"/>
                <a:cs typeface="Consolas"/>
                <a:sym typeface="Consolas"/>
              </a:rPr>
              <a:t>HTTP</a:t>
            </a:r>
            <a:endParaRPr sz="6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190750" y="1235550"/>
            <a:ext cx="4762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Transfer Protocol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806550" y="2933250"/>
            <a:ext cx="75309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Back-end y front-end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98" y="2075225"/>
            <a:ext cx="7886802" cy="397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24"/>
          <p:cNvSpPr txBox="1"/>
          <p:nvPr/>
        </p:nvSpPr>
        <p:spPr>
          <a:xfrm>
            <a:off x="5045900" y="988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Front-end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4493675" y="226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Back</a:t>
            </a: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1296888"/>
            <a:ext cx="776287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18" y="3542493"/>
            <a:ext cx="6782376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7" y="25"/>
            <a:ext cx="8740834" cy="6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0"/>
            <a:ext cx="82603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13" y="1797950"/>
            <a:ext cx="7114975" cy="4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3959475" y="828200"/>
            <a:ext cx="4170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 de usuarios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0"/>
            <a:ext cx="9141750" cy="685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" y="0"/>
            <a:ext cx="9144000" cy="689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1811850" y="2619388"/>
            <a:ext cx="5520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Desarrollando en la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221450" y="2540996"/>
            <a:ext cx="6701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¿Por qué aprender sobre tecnología?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73" y="1420864"/>
            <a:ext cx="6137075" cy="34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100" y="986550"/>
            <a:ext cx="4043800" cy="4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125" y="2136175"/>
            <a:ext cx="6825925" cy="38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back-end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2594363" y="69792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Bases de datos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425" y="1796929"/>
            <a:ext cx="5645200" cy="4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9144001" cy="61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2983500" y="633075"/>
            <a:ext cx="53325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licaciones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móviles nativas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3179699"/>
            <a:ext cx="4548801" cy="36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488" y="1929382"/>
            <a:ext cx="6677025" cy="252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3884"/>
            <a:ext cx="9144000" cy="46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2699400" y="486375"/>
            <a:ext cx="3745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Consolas"/>
                <a:ea typeface="Consolas"/>
                <a:cs typeface="Consolas"/>
                <a:sym typeface="Consolas"/>
              </a:rPr>
              <a:t>Apps híbridas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" y="0"/>
            <a:ext cx="907144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/>
        </p:nvSpPr>
        <p:spPr>
          <a:xfrm>
            <a:off x="806550" y="2589700"/>
            <a:ext cx="7530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Herramientas para el desarrollo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 txBox="1"/>
          <p:nvPr/>
        </p:nvSpPr>
        <p:spPr>
          <a:xfrm>
            <a:off x="668850" y="616775"/>
            <a:ext cx="7806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Consolas"/>
                <a:ea typeface="Consolas"/>
                <a:cs typeface="Consolas"/>
                <a:sym typeface="Consolas"/>
              </a:rPr>
              <a:t>Chrome/Firefox developer tools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2537212"/>
            <a:ext cx="3170800" cy="17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0500" y="5695475"/>
            <a:ext cx="1280901" cy="1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198" y="1648173"/>
            <a:ext cx="6611449" cy="3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93500" y="1469184"/>
            <a:ext cx="37218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Resolver problemas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presencia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tus ingresos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habilidades cognitivas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lógica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4970000" y="1469169"/>
            <a:ext cx="37218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Trabajos flexibles 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Vender/ofrecer productos/servicios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Emprender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75" y="152400"/>
            <a:ext cx="772825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/>
        </p:nvSpPr>
        <p:spPr>
          <a:xfrm>
            <a:off x="2622300" y="668775"/>
            <a:ext cx="38994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Consolas"/>
                <a:ea typeface="Consolas"/>
                <a:cs typeface="Consolas"/>
                <a:sym typeface="Consolas"/>
              </a:rPr>
              <a:t>Editores de texto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75" y="2429238"/>
            <a:ext cx="2700857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831" y="3523100"/>
            <a:ext cx="2920419" cy="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875" y="3523100"/>
            <a:ext cx="2700850" cy="61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0" cy="5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/>
        </p:nvSpPr>
        <p:spPr>
          <a:xfrm>
            <a:off x="1281000" y="276050"/>
            <a:ext cx="658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Proyecto en un editor de texto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163"/>
            <a:ext cx="9144001" cy="52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 txBox="1"/>
          <p:nvPr/>
        </p:nvSpPr>
        <p:spPr>
          <a:xfrm>
            <a:off x="1012200" y="319650"/>
            <a:ext cx="7119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onsolas"/>
                <a:ea typeface="Consolas"/>
                <a:cs typeface="Consolas"/>
                <a:sym typeface="Consolas"/>
              </a:rPr>
              <a:t>Editor de texto VS block de notas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50" y="2109088"/>
            <a:ext cx="54483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7"/>
          <p:cNvSpPr txBox="1"/>
          <p:nvPr/>
        </p:nvSpPr>
        <p:spPr>
          <a:xfrm>
            <a:off x="2618500" y="793500"/>
            <a:ext cx="62460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Consolas"/>
                <a:ea typeface="Consolas"/>
                <a:cs typeface="Consolas"/>
                <a:sym typeface="Consolas"/>
              </a:rPr>
              <a:t>Git y servicios como Github, Gitlab, Bitbucket, etc.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388" y="2463450"/>
            <a:ext cx="14192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397" y="4511425"/>
            <a:ext cx="1419225" cy="142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50" y="5002598"/>
            <a:ext cx="3083249" cy="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5937" y="4640989"/>
            <a:ext cx="2644339" cy="1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/>
          <p:nvPr/>
        </p:nvSpPr>
        <p:spPr>
          <a:xfrm>
            <a:off x="1345650" y="97275"/>
            <a:ext cx="6452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Codepen:</a:t>
            </a:r>
            <a:endParaRPr b="1" sz="42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 u="sng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https://codepen.io/pen/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9325"/>
            <a:ext cx="9144000" cy="4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3999" cy="68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532800" y="2074600"/>
            <a:ext cx="6552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?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532800" y="726475"/>
            <a:ext cx="2169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Agenda:</a:t>
            </a:r>
            <a:endParaRPr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992850" y="2250407"/>
            <a:ext cx="71583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y nuestras aplicaciones?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1003050" y="2847750"/>
            <a:ext cx="71379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Web != Internet</a:t>
            </a:r>
            <a:endParaRPr b="1" sz="6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13" y="1524450"/>
            <a:ext cx="3801676" cy="38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5524175" y="1768350"/>
            <a:ext cx="38541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Servidor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Cliente(s)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